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handoutMasterIdLst>
    <p:handoutMasterId r:id="rId3"/>
  </p:handoutMasterIdLst>
  <p:sldIdLst>
    <p:sldId id="268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D4D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2712" y="-4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2886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handoutMaster" Target="handoutMasters/handout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134C37-7F31-4507-94CC-3B5E0FCC7FBF}" type="datetimeFigureOut">
              <a:rPr lang="ru-RU" smtClean="0"/>
              <a:t>26.09.2023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26732B-45D5-4D8D-A40B-08CB7AA8C2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86960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A1698C-17AE-40CD-9769-79D18E3FBD0F}" type="datetimeFigureOut">
              <a:rPr lang="ru-RU" smtClean="0"/>
              <a:t>26.09.2023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A5BBD-03F5-4896-BFD9-B36275FD0E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97917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A1698C-17AE-40CD-9769-79D18E3FBD0F}" type="datetimeFigureOut">
              <a:rPr lang="ru-RU" smtClean="0"/>
              <a:t>26.09.2023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A5BBD-03F5-4896-BFD9-B36275FD0E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08608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A1698C-17AE-40CD-9769-79D18E3FBD0F}" type="datetimeFigureOut">
              <a:rPr lang="ru-RU" smtClean="0"/>
              <a:t>26.09.2023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A5BBD-03F5-4896-BFD9-B36275FD0E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5040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A1698C-17AE-40CD-9769-79D18E3FBD0F}" type="datetimeFigureOut">
              <a:rPr lang="ru-RU" smtClean="0"/>
              <a:t>26.09.2023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A5BBD-03F5-4896-BFD9-B36275FD0E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05659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A1698C-17AE-40CD-9769-79D18E3FBD0F}" type="datetimeFigureOut">
              <a:rPr lang="ru-RU" smtClean="0"/>
              <a:t>26.09.2023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A5BBD-03F5-4896-BFD9-B36275FD0E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38547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A1698C-17AE-40CD-9769-79D18E3FBD0F}" type="datetimeFigureOut">
              <a:rPr lang="ru-RU" smtClean="0"/>
              <a:t>26.09.2023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A5BBD-03F5-4896-BFD9-B36275FD0E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25835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A1698C-17AE-40CD-9769-79D18E3FBD0F}" type="datetimeFigureOut">
              <a:rPr lang="ru-RU" smtClean="0"/>
              <a:t>26.09.2023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A5BBD-03F5-4896-BFD9-B36275FD0E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95023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A1698C-17AE-40CD-9769-79D18E3FBD0F}" type="datetimeFigureOut">
              <a:rPr lang="ru-RU" smtClean="0"/>
              <a:t>26.09.2023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A5BBD-03F5-4896-BFD9-B36275FD0E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25573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A1698C-17AE-40CD-9769-79D18E3FBD0F}" type="datetimeFigureOut">
              <a:rPr lang="ru-RU" smtClean="0"/>
              <a:t>26.09.2023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A5BBD-03F5-4896-BFD9-B36275FD0E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75160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A1698C-17AE-40CD-9769-79D18E3FBD0F}" type="datetimeFigureOut">
              <a:rPr lang="ru-RU" smtClean="0"/>
              <a:t>26.09.2023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A5BBD-03F5-4896-BFD9-B36275FD0E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89117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A1698C-17AE-40CD-9769-79D18E3FBD0F}" type="datetimeFigureOut">
              <a:rPr lang="ru-RU" smtClean="0"/>
              <a:t>26.09.2023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A5BBD-03F5-4896-BFD9-B36275FD0E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62758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A1698C-17AE-40CD-9769-79D18E3FBD0F}" type="datetimeFigureOut">
              <a:rPr lang="ru-RU" smtClean="0"/>
              <a:t>26.09.2023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CA5BBD-03F5-4896-BFD9-B36275FD0E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1849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172.25.1.22\документы\Орг. отдел\Пономарёва С.В\plan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0668" y="1556792"/>
            <a:ext cx="6191250" cy="4591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627784" y="620688"/>
            <a:ext cx="45463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/>
              <a:t>ВНИМАНИЕ!!!</a:t>
            </a:r>
            <a:endParaRPr lang="ru-RU" sz="44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1907704" y="4696296"/>
            <a:ext cx="5266468" cy="4401205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chemeClr val="bg1"/>
                </a:solidFill>
              </a:rPr>
              <a:t>Гражданскому населению запрещено находиться </a:t>
            </a:r>
            <a:r>
              <a:rPr lang="ru-RU" sz="2800" dirty="0" smtClean="0">
                <a:solidFill>
                  <a:schemeClr val="bg1"/>
                </a:solidFill>
              </a:rPr>
              <a:t>вблизи военного  аэродрома </a:t>
            </a:r>
            <a:r>
              <a:rPr lang="ru-RU" sz="2800" dirty="0" err="1" smtClean="0">
                <a:solidFill>
                  <a:schemeClr val="bg1"/>
                </a:solidFill>
              </a:rPr>
              <a:t>п.Средний</a:t>
            </a:r>
            <a:r>
              <a:rPr lang="ru-RU" sz="2800" dirty="0" smtClean="0">
                <a:solidFill>
                  <a:schemeClr val="bg1"/>
                </a:solidFill>
              </a:rPr>
              <a:t>, для осуществления любых видов деятельности. </a:t>
            </a:r>
          </a:p>
          <a:p>
            <a:pPr algn="ctr"/>
            <a:r>
              <a:rPr lang="ru-RU" sz="2800" dirty="0" smtClean="0">
                <a:solidFill>
                  <a:schemeClr val="bg1"/>
                </a:solidFill>
              </a:rPr>
              <a:t>Работают патрули военной полиции.</a:t>
            </a:r>
          </a:p>
          <a:p>
            <a:pPr algn="ctr"/>
            <a:r>
              <a:rPr lang="ru-RU" sz="2800" dirty="0" smtClean="0">
                <a:solidFill>
                  <a:schemeClr val="bg1"/>
                </a:solidFill>
              </a:rPr>
              <a:t>(антитеррористическая комиссия </a:t>
            </a:r>
            <a:r>
              <a:rPr lang="ru-RU" sz="2800" dirty="0" err="1" smtClean="0">
                <a:solidFill>
                  <a:schemeClr val="bg1"/>
                </a:solidFill>
              </a:rPr>
              <a:t>Усольского</a:t>
            </a:r>
            <a:r>
              <a:rPr lang="ru-RU" sz="2800" dirty="0" smtClean="0">
                <a:solidFill>
                  <a:schemeClr val="bg1"/>
                </a:solidFill>
              </a:rPr>
              <a:t> муниципального района </a:t>
            </a:r>
            <a:r>
              <a:rPr lang="ru-RU" sz="2800" smtClean="0">
                <a:solidFill>
                  <a:schemeClr val="bg1"/>
                </a:solidFill>
              </a:rPr>
              <a:t>Иркутской области)</a:t>
            </a:r>
            <a:endParaRPr lang="ru-RU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8075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377</TotalTime>
  <Words>31</Words>
  <Application>Microsoft Office PowerPoint</Application>
  <PresentationFormat>Экран (4:3)</PresentationFormat>
  <Paragraphs>4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Ponomareva_SV</dc:creator>
  <cp:lastModifiedBy>И. А. Пономарев</cp:lastModifiedBy>
  <cp:revision>16</cp:revision>
  <dcterms:created xsi:type="dcterms:W3CDTF">2021-02-01T02:48:27Z</dcterms:created>
  <dcterms:modified xsi:type="dcterms:W3CDTF">2023-09-26T05:38:28Z</dcterms:modified>
</cp:coreProperties>
</file>